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1"/>
  </p:sldMasterIdLst>
  <p:sldIdLst>
    <p:sldId id="256" r:id="rId2"/>
  </p:sldIdLst>
  <p:sldSz cx="6858000" cy="243078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6"/>
  </p:normalViewPr>
  <p:slideViewPr>
    <p:cSldViewPr snapToGrid="0" snapToObjects="1">
      <p:cViewPr>
        <p:scale>
          <a:sx n="100" d="100"/>
          <a:sy n="100" d="100"/>
        </p:scale>
        <p:origin x="2144" y="-2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978153"/>
            <a:ext cx="5829300" cy="846271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12767224"/>
            <a:ext cx="5143500" cy="58687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99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960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1294165"/>
            <a:ext cx="1478756" cy="205997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1294165"/>
            <a:ext cx="4350544" cy="205997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971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6939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49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6060077"/>
            <a:ext cx="5915025" cy="10111368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16267102"/>
            <a:ext cx="5915025" cy="531732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27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6470826"/>
            <a:ext cx="2914650" cy="154230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6470826"/>
            <a:ext cx="2914650" cy="154230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500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294171"/>
            <a:ext cx="5915025" cy="4698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5958789"/>
            <a:ext cx="2901255" cy="292031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8879099"/>
            <a:ext cx="2901255" cy="130598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5958789"/>
            <a:ext cx="2915543" cy="292031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8879099"/>
            <a:ext cx="2915543" cy="130598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45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77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533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620520"/>
            <a:ext cx="2211884" cy="567182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3499878"/>
            <a:ext cx="3471863" cy="1727429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7292340"/>
            <a:ext cx="2211884" cy="135099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21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620520"/>
            <a:ext cx="2211884" cy="567182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3499878"/>
            <a:ext cx="3471863" cy="1727429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7292340"/>
            <a:ext cx="2211884" cy="135099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817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1294171"/>
            <a:ext cx="5915025" cy="4698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6470826"/>
            <a:ext cx="5915025" cy="154230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22529735"/>
            <a:ext cx="1543050" cy="12941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1D3802-1D2B-5E47-A3EC-A0657449118A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22529735"/>
            <a:ext cx="2314575" cy="12941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22529735"/>
            <a:ext cx="1543050" cy="12941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FE045-D0E0-4741-8AFD-F55E3A1D1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97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5E76940-B743-C74B-8B91-9A5A0D08D37A}"/>
              </a:ext>
            </a:extLst>
          </p:cNvPr>
          <p:cNvGrpSpPr/>
          <p:nvPr/>
        </p:nvGrpSpPr>
        <p:grpSpPr>
          <a:xfrm>
            <a:off x="1" y="209552"/>
            <a:ext cx="6875331" cy="17873527"/>
            <a:chOff x="1" y="3600452"/>
            <a:chExt cx="6875331" cy="17873527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FBBDAF1-3286-BB47-B825-33B6E1DB78A9}"/>
                </a:ext>
              </a:extLst>
            </p:cNvPr>
            <p:cNvGrpSpPr/>
            <p:nvPr/>
          </p:nvGrpSpPr>
          <p:grpSpPr>
            <a:xfrm>
              <a:off x="1" y="3600452"/>
              <a:ext cx="6859667" cy="10216055"/>
              <a:chOff x="-2492619" y="0"/>
              <a:chExt cx="11843238" cy="15367386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415F354A-1259-E048-BB34-4B8EBD7AC7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2492619" y="0"/>
                <a:ext cx="11829492" cy="3251085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21DAC53-AE51-9444-86DF-68D659080A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492619" y="3202943"/>
                <a:ext cx="11843238" cy="4756195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0744DA6-7D72-7049-BA0D-7283E9DBF2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492619" y="7959139"/>
                <a:ext cx="5557808" cy="357976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7A5ADF0-7ADD-D348-9213-2809DA5406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07035" y="7959138"/>
                <a:ext cx="5729838" cy="3602776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BD0CCA18-2318-C549-A530-624DA81C40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2492619" y="11647594"/>
                <a:ext cx="11843238" cy="3719792"/>
              </a:xfrm>
              <a:prstGeom prst="rect">
                <a:avLst/>
              </a:prstGeom>
            </p:spPr>
          </p:pic>
        </p:grp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3B446DC-27E4-114E-A648-91919C030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61679" y="13915179"/>
              <a:ext cx="3390026" cy="215175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BD2F87B-F354-6743-885A-61957DF9B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9869" y="13915178"/>
              <a:ext cx="3219112" cy="2379787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C93BF6F-EE67-BA41-B318-3095B5267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" y="16294965"/>
              <a:ext cx="3318753" cy="239508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7E1C934-7341-AE45-92A8-5EE152D98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378802" y="16310262"/>
              <a:ext cx="3496530" cy="2275847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1618C06-393B-B546-AFC2-4E6DC11F4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9869" y="18674751"/>
              <a:ext cx="3219112" cy="27992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1412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stefano tuveri</dc:creator>
  <cp:lastModifiedBy>stefano tuveri</cp:lastModifiedBy>
  <cp:revision>4</cp:revision>
  <dcterms:created xsi:type="dcterms:W3CDTF">2019-11-26T20:09:27Z</dcterms:created>
  <dcterms:modified xsi:type="dcterms:W3CDTF">2019-11-26T20:40:35Z</dcterms:modified>
</cp:coreProperties>
</file>

<file path=docProps/thumbnail.jpeg>
</file>